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wmv" ContentType="video/x-ms-wmv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</p:sldMasterIdLst>
  <p:notesMasterIdLst>
    <p:notesMasterId r:id="rId2"/>
  </p:notesMasterIdLst>
  <p:sldIdLst>
    <p:sldId id="256" r:id="rId3"/>
    <p:sldId id="367" r:id="rId4"/>
    <p:sldId id="368" r:id="rId5"/>
    <p:sldId id="371" r:id="rId6"/>
    <p:sldId id="354" r:id="rId7"/>
    <p:sldId id="362" r:id="rId8"/>
    <p:sldId id="366" r:id="rId9"/>
    <p:sldId id="361" r:id="rId10"/>
    <p:sldId id="358" r:id="rId11"/>
    <p:sldId id="360" r:id="rId12"/>
    <p:sldId id="355" r:id="rId13"/>
    <p:sldId id="356" r:id="rId14"/>
    <p:sldId id="370" r:id="rId15"/>
    <p:sldId id="302" r:id="rId16"/>
    <p:sldId id="283" r:id="rId17"/>
  </p:sldIdLst>
  <p:sldSz cx="9144000" cy="5143500" type="screen16x9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7" d="100"/>
          <a:sy n="97" d="100"/>
        </p:scale>
        <p:origin x="78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slide" Target="slides/slide13.xml" /><Relationship Id="rId16" Type="http://schemas.openxmlformats.org/officeDocument/2006/relationships/slide" Target="slides/slide14.xml" /><Relationship Id="rId17" Type="http://schemas.openxmlformats.org/officeDocument/2006/relationships/slide" Target="slides/slide15.xml" /><Relationship Id="rId18" Type="http://schemas.openxmlformats.org/officeDocument/2006/relationships/tags" Target="tags/tag55.xml" /><Relationship Id="rId19" Type="http://schemas.openxmlformats.org/officeDocument/2006/relationships/presProps" Target="presProps.xml" /><Relationship Id="rId2" Type="http://schemas.openxmlformats.org/officeDocument/2006/relationships/notesMaster" Target="notesMasters/notesMaster1.xml" /><Relationship Id="rId20" Type="http://schemas.openxmlformats.org/officeDocument/2006/relationships/viewProps" Target="viewProps.xml" /><Relationship Id="rId21" Type="http://schemas.openxmlformats.org/officeDocument/2006/relationships/theme" Target="theme/theme1.xml" /><Relationship Id="rId22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14.05.2026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9.xml" /><Relationship Id="rId3" Type="http://schemas.openxmlformats.org/officeDocument/2006/relationships/image" Target="../media/image11.jpeg" /><Relationship Id="rId4" Type="http://schemas.openxmlformats.org/officeDocument/2006/relationships/tags" Target="../tags/tag30.xml" /><Relationship Id="rId5" Type="http://schemas.openxmlformats.org/officeDocument/2006/relationships/tags" Target="../tags/tag31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2.xml" /><Relationship Id="rId3" Type="http://schemas.openxmlformats.org/officeDocument/2006/relationships/image" Target="../media/image12.jpeg" /><Relationship Id="rId4" Type="http://schemas.openxmlformats.org/officeDocument/2006/relationships/tags" Target="../tags/tag33.xml" /><Relationship Id="rId5" Type="http://schemas.openxmlformats.org/officeDocument/2006/relationships/tags" Target="../tags/tag34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5.xml" /><Relationship Id="rId3" Type="http://schemas.openxmlformats.org/officeDocument/2006/relationships/image" Target="../media/image13.jpeg" /><Relationship Id="rId4" Type="http://schemas.openxmlformats.org/officeDocument/2006/relationships/tags" Target="../tags/tag36.xml" /><Relationship Id="rId5" Type="http://schemas.openxmlformats.org/officeDocument/2006/relationships/tags" Target="../tags/tag37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8.xml" /><Relationship Id="rId3" Type="http://schemas.openxmlformats.org/officeDocument/2006/relationships/image" Target="../media/image14.jpeg" /><Relationship Id="rId4" Type="http://schemas.openxmlformats.org/officeDocument/2006/relationships/tags" Target="../tags/tag39.xml" /><Relationship Id="rId5" Type="http://schemas.openxmlformats.org/officeDocument/2006/relationships/tags" Target="../tags/tag40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41.xml" /><Relationship Id="rId3" Type="http://schemas.openxmlformats.org/officeDocument/2006/relationships/image" Target="../media/image15.jpeg" /><Relationship Id="rId4" Type="http://schemas.openxmlformats.org/officeDocument/2006/relationships/tags" Target="../tags/tag42.xml" /><Relationship Id="rId5" Type="http://schemas.openxmlformats.org/officeDocument/2006/relationships/tags" Target="../tags/tag43.xml" /><Relationship Id="rId6" Type="http://schemas.openxmlformats.org/officeDocument/2006/relationships/tags" Target="../tags/tag44.xml" /><Relationship Id="rId7" Type="http://schemas.openxmlformats.org/officeDocument/2006/relationships/tags" Target="../tags/tag45.xml" /><Relationship Id="rId8" Type="http://schemas.openxmlformats.org/officeDocument/2006/relationships/tags" Target="../tags/tag46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3.xml" /><Relationship Id="rId11" Type="http://schemas.openxmlformats.org/officeDocument/2006/relationships/tags" Target="../tags/tag54.xml" /><Relationship Id="rId2" Type="http://schemas.openxmlformats.org/officeDocument/2006/relationships/tags" Target="../tags/tag47.xml" /><Relationship Id="rId3" Type="http://schemas.openxmlformats.org/officeDocument/2006/relationships/image" Target="../media/image2.jpeg" /><Relationship Id="rId4" Type="http://schemas.openxmlformats.org/officeDocument/2006/relationships/tags" Target="../tags/tag48.xml" /><Relationship Id="rId5" Type="http://schemas.openxmlformats.org/officeDocument/2006/relationships/tags" Target="../tags/tag49.xml" /><Relationship Id="rId6" Type="http://schemas.openxmlformats.org/officeDocument/2006/relationships/tags" Target="../tags/tag50.xml" /><Relationship Id="rId7" Type="http://schemas.openxmlformats.org/officeDocument/2006/relationships/image" Target="../media/image16.png" /><Relationship Id="rId8" Type="http://schemas.openxmlformats.org/officeDocument/2006/relationships/tags" Target="../tags/tag51.xml" /><Relationship Id="rId9" Type="http://schemas.openxmlformats.org/officeDocument/2006/relationships/tags" Target="../tags/tag52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3.jpeg" /><Relationship Id="rId3" Type="http://schemas.openxmlformats.org/officeDocument/2006/relationships/video" Target="../media/media1.wmv" /><Relationship Id="rId4" Type="http://schemas.microsoft.com/office/2007/relationships/media" Target="../media/media1.wmv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.xml" /><Relationship Id="rId3" Type="http://schemas.openxmlformats.org/officeDocument/2006/relationships/image" Target="../media/image4.jpeg" /><Relationship Id="rId4" Type="http://schemas.openxmlformats.org/officeDocument/2006/relationships/tags" Target="../tags/tag2.xml" /><Relationship Id="rId5" Type="http://schemas.openxmlformats.org/officeDocument/2006/relationships/tags" Target="../tags/tag3.xml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7.xml" /><Relationship Id="rId3" Type="http://schemas.openxmlformats.org/officeDocument/2006/relationships/image" Target="../media/image5.jpe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tags" Target="../tags/tag10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1.xml" /><Relationship Id="rId3" Type="http://schemas.openxmlformats.org/officeDocument/2006/relationships/image" Target="../media/image6.jpeg" /><Relationship Id="rId4" Type="http://schemas.openxmlformats.org/officeDocument/2006/relationships/tags" Target="../tags/tag12.xml" /><Relationship Id="rId5" Type="http://schemas.openxmlformats.org/officeDocument/2006/relationships/tags" Target="../tags/tag13.xml" /><Relationship Id="rId6" Type="http://schemas.openxmlformats.org/officeDocument/2006/relationships/tags" Target="../tags/tag14.xml" /><Relationship Id="rId7" Type="http://schemas.openxmlformats.org/officeDocument/2006/relationships/tags" Target="../tags/tag15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16.xml" /><Relationship Id="rId3" Type="http://schemas.openxmlformats.org/officeDocument/2006/relationships/image" Target="../media/image7.jpeg" /><Relationship Id="rId4" Type="http://schemas.openxmlformats.org/officeDocument/2006/relationships/tags" Target="../tags/tag17.xml" /><Relationship Id="rId5" Type="http://schemas.openxmlformats.org/officeDocument/2006/relationships/tags" Target="../tags/tag18.xml" /><Relationship Id="rId6" Type="http://schemas.openxmlformats.org/officeDocument/2006/relationships/tags" Target="../tags/tag19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0.xml" /><Relationship Id="rId3" Type="http://schemas.openxmlformats.org/officeDocument/2006/relationships/image" Target="../media/image8.jpeg" /><Relationship Id="rId4" Type="http://schemas.openxmlformats.org/officeDocument/2006/relationships/tags" Target="../tags/tag21.xml" /><Relationship Id="rId5" Type="http://schemas.openxmlformats.org/officeDocument/2006/relationships/tags" Target="../tags/tag2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3.xml" /><Relationship Id="rId3" Type="http://schemas.openxmlformats.org/officeDocument/2006/relationships/image" Target="../media/image9.jpeg" /><Relationship Id="rId4" Type="http://schemas.openxmlformats.org/officeDocument/2006/relationships/tags" Target="../tags/tag24.xml" /><Relationship Id="rId5" Type="http://schemas.openxmlformats.org/officeDocument/2006/relationships/tags" Target="../tags/tag25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26.xml" /><Relationship Id="rId3" Type="http://schemas.openxmlformats.org/officeDocument/2006/relationships/image" Target="../media/image10.jpeg" /><Relationship Id="rId4" Type="http://schemas.openxmlformats.org/officeDocument/2006/relationships/tags" Target="../tags/tag27.xml" /><Relationship Id="rId5" Type="http://schemas.openxmlformats.org/officeDocument/2006/relationships/tags" Target="../tags/tag28.x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r="12619"/>
          <a:stretch>
            <a:fillRect/>
          </a:stretch>
        </p:blipFill>
        <p:spPr bwMode="auto">
          <a:xfrm>
            <a:off x="0" y="-6255"/>
            <a:ext cx="3617894" cy="516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>
            <a:off x="4516645" y="10606"/>
            <a:ext cx="3721639" cy="34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1086038"/>
            <a:ext cx="4412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ТРЕНДЫ И НОВЫЕ НАПРАВЛЕНИЯ РАЗВИТИЯ</a:t>
            </a:r>
            <a:b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ТУРИЗМА В БЕЛАРУСИ</a:t>
            </a:r>
            <a:endParaRPr lang="ru-RU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617894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715766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>
                <a:solidFill>
                  <a:srgbClr val="002060"/>
                </a:solidFill>
              </a:rPr>
              <a:t>Единый день </a:t>
            </a:r>
            <a:br>
              <a:rPr lang="ru-RU" sz="2300" b="1">
                <a:solidFill>
                  <a:srgbClr val="002060"/>
                </a:solidFill>
              </a:rPr>
            </a:br>
            <a:r>
              <a:rPr lang="ru-RU" sz="2300" b="1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>
                <a:solidFill>
                  <a:schemeClr val="tx2">
                    <a:lumMod val="75000"/>
                  </a:schemeClr>
                </a:solidFill>
              </a:rPr>
            </a:br>
            <a:endParaRPr lang="ru-RU" sz="230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84149" y="4484362"/>
            <a:ext cx="1277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/>
              <a:t>май 2026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349737" y="258783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>
                <a:solidFill>
                  <a:srgbClr val="0A0A7C"/>
                </a:solidFill>
              </a:rPr>
              <a:t>ПРОМЫШЛЕННЫЙ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2864743498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447954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>
                <a:solidFill>
                  <a:srgbClr val="0A0A7C"/>
                </a:solidFill>
              </a:rPr>
              <a:t>ЛЕЧЕБНО-ОЗДОРОВИТЕЛЬНЫЙ ТУРИЗМ БЕЛАРУСИ</a:t>
            </a:r>
            <a:endParaRPr lang="ru-RU" sz="2800" b="1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547557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>
                <a:solidFill>
                  <a:srgbClr val="0A0A7C"/>
                </a:solidFill>
              </a:rPr>
              <a:t>МЕДИЦИНСКИЙ ТУРИЗМ В БЕЛАРУСИ</a:t>
            </a:r>
            <a:endParaRPr lang="ru-RU" sz="2800" b="1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66420209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591970" y="320338"/>
            <a:ext cx="8444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800" b="1" i="0" u="none" strike="noStrike" kern="1200" cap="none" spc="0" normalizeH="0" baseline="0" noProof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АГРОЭКОТУРИЗМ В БЕЛАРУСИ </a:t>
            </a:r>
            <a:endParaRPr kumimoji="0" lang="ru-RU" sz="2800" b="1" i="0" u="none" strike="noStrike" kern="1200" cap="none" spc="0" normalizeH="0" baseline="0" noProof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270653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>
            <p:custDataLst>
              <p:tags r:id="rId5"/>
            </p:custDataLst>
          </p:nvPr>
        </p:nvSpPr>
        <p:spPr>
          <a:xfrm>
            <a:off x="4211960" y="627534"/>
            <a:ext cx="46564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пятилетки – сделать туризм национальным проектом. Открыть миру наши историю, культуру и язык.</a:t>
            </a:r>
          </a:p>
        </p:txBody>
      </p:sp>
      <p:sp>
        <p:nvSpPr>
          <p:cNvPr id="5" name="TextBox 4"/>
          <p:cNvSpPr txBox="1"/>
          <p:nvPr>
            <p:custDataLst>
              <p:tags r:id="rId6"/>
            </p:custDataLst>
          </p:nvPr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>
                <a:solidFill>
                  <a:schemeClr val="bg1"/>
                </a:solidFill>
              </a:rPr>
              <a:t>“</a:t>
            </a:r>
            <a:endParaRPr lang="ru-RU" sz="16000" b="1" i="1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>
            <p:custDataLst>
              <p:tags r:id="rId7"/>
            </p:custDataLst>
          </p:nvPr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>
                <a:solidFill>
                  <a:schemeClr val="bg1"/>
                </a:solidFill>
              </a:rPr>
              <a:t>“</a:t>
            </a:r>
            <a:endParaRPr lang="ru-RU" sz="16000" b="1" i="1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>
            <p:custDataLst>
              <p:tags r:id="rId8"/>
            </p:custDataLst>
          </p:nvPr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Президент Республики Беларусь А.Г.Лукашенко. </a:t>
            </a:r>
            <a:br>
              <a:rPr lang="ru-RU" sz="1400" i="1">
                <a:solidFill>
                  <a:schemeClr val="bg1"/>
                </a:solidFill>
              </a:rPr>
            </a:br>
            <a:r>
              <a:rPr lang="ru-RU" sz="1400" i="1">
                <a:solidFill>
                  <a:schemeClr val="bg1"/>
                </a:solidFill>
              </a:rPr>
              <a:t>Церемония вступления в должность вновь избранного Президента Республики Беларусь, 25 марта 2025 г.</a:t>
            </a:r>
          </a:p>
        </p:txBody>
      </p:sp>
    </p:spTree>
    <p:extLst>
      <p:ext uri="{BB962C8B-B14F-4D97-AF65-F5344CB8AC3E}">
        <p14:creationId xmlns:p14="http://schemas.microsoft.com/office/powerpoint/2010/main" val="398473669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>
            <p:custDataLst>
              <p:tags r:id="rId5"/>
            </p:custDataLst>
          </p:nvPr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>
            <p:custDataLst>
              <p:tags r:id="rId6"/>
            </p:custDataLst>
          </p:nvPr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>
            <p:custDataLst>
              <p:tags r:id="rId9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>
            <p:custDataLst>
              <p:tags r:id="rId10"/>
            </p:custDataLst>
          </p:nvPr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>
            <p:custDataLst>
              <p:tags r:id="rId11"/>
            </p:custDataLst>
          </p:nvPr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Беларусь-_-Обзор-красивых-мест-_online-video-cutter.com_-_1__1.wmv">
            <a:hlinkClick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0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8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>
            <p:custDataLst>
              <p:tags r:id="rId5"/>
            </p:custDataLst>
          </p:nvPr>
        </p:nvSpPr>
        <p:spPr>
          <a:xfrm>
            <a:off x="4163988" y="483518"/>
            <a:ext cx="4656484" cy="3259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9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Минск – уникальная столица мирового уровня. Брестчина – это не только легендарная крепость-герой и древняя Беловежская пуща, но и душа Белорусского Полесья. Витебск – культурный фестивальный центр страны, красавец. Гомельская область привлекает туристов дворцово-парковыми ансамблями и самобытной народной культурой. Могилевская земля – это целебные источники, уникальные краеведческие музеи. Гродненщина – край замковой архитектуры</a:t>
            </a:r>
          </a:p>
        </p:txBody>
      </p:sp>
      <p:sp>
        <p:nvSpPr>
          <p:cNvPr id="5" name="TextBox 4"/>
          <p:cNvSpPr txBox="1"/>
          <p:nvPr>
            <p:custDataLst>
              <p:tags r:id="rId6"/>
            </p:custDataLst>
          </p:nvPr>
        </p:nvSpPr>
        <p:spPr>
          <a:xfrm>
            <a:off x="3192389" y="-33856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>
            <p:custDataLst>
              <p:tags r:id="rId7"/>
            </p:custDataLst>
          </p:nvPr>
        </p:nvSpPr>
        <p:spPr>
          <a:xfrm rot="10800000">
            <a:off x="8160941" y="1851670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60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“</a:t>
            </a:r>
            <a:endParaRPr kumimoji="0" lang="ru-RU" sz="16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>
            <p:custDataLst>
              <p:tags r:id="rId8"/>
            </p:custDataLst>
          </p:nvPr>
        </p:nvSpPr>
        <p:spPr>
          <a:xfrm>
            <a:off x="4184928" y="3974067"/>
            <a:ext cx="46355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Президент Республики Беларусь А.Г.Лукашенко </a:t>
            </a:r>
            <a:br>
              <a:rPr kumimoji="0" lang="ru-RU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Второе заседание VII Всебелорусского народного собрания. Обращение с Посланием , 18 декабря 2025 г.</a:t>
            </a:r>
          </a:p>
        </p:txBody>
      </p:sp>
    </p:spTree>
    <p:extLst>
      <p:ext uri="{BB962C8B-B14F-4D97-AF65-F5344CB8AC3E}">
        <p14:creationId xmlns:p14="http://schemas.microsoft.com/office/powerpoint/2010/main" val="79351249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349737" y="340698"/>
            <a:ext cx="84445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000" b="1" i="0" u="none" strike="noStrike" kern="1200" cap="none" spc="0" normalizeH="0" baseline="0" noProof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ТУРИСТИЧЕСКАЯ ИНФРАСТРУКТУРА БЕЛАРУСИ</a:t>
            </a:r>
            <a:endParaRPr kumimoji="0" lang="ru-RU" sz="3000" b="1" i="0" u="none" strike="noStrike" kern="1200" cap="none" spc="0" normalizeH="0" baseline="0" noProof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>
            <p:custDataLst>
              <p:tags r:id="rId6"/>
            </p:custDataLst>
          </p:nvPr>
        </p:nvSpPr>
        <p:spPr>
          <a:xfrm>
            <a:off x="6300192" y="865624"/>
            <a:ext cx="28803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15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 данным Национального агентства по туризму</a:t>
            </a:r>
            <a:endParaRPr kumimoji="0" lang="ru-RU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388217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>
            <p:custDataLst>
              <p:tags r:id="rId5"/>
            </p:custDataLst>
          </p:nvPr>
        </p:nvSpPr>
        <p:spPr>
          <a:xfrm>
            <a:off x="2627784" y="4609460"/>
            <a:ext cx="4752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/>
              <a:t>Рост въездного и внутреннего туризма</a:t>
            </a:r>
            <a:endParaRPr lang="ru-RU" sz="1500" b="1"/>
          </a:p>
        </p:txBody>
      </p:sp>
      <p:sp>
        <p:nvSpPr>
          <p:cNvPr id="5" name="Прямоугольник 4"/>
          <p:cNvSpPr/>
          <p:nvPr>
            <p:custDataLst>
              <p:tags r:id="rId6"/>
            </p:custDataLst>
          </p:nvPr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>
            <p:custDataLst>
              <p:tags r:id="rId7"/>
            </p:custDataLst>
          </p:nvPr>
        </p:nvSpPr>
        <p:spPr>
          <a:xfrm>
            <a:off x="827584" y="409913"/>
            <a:ext cx="7560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ЭКСПОРТ ТУРИСТИЧЕСКИХ УСЛУГ БЕЛАРУСИ</a:t>
            </a:r>
            <a:endParaRPr lang="ru-RU" sz="3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5911465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>
            <p:custDataLst>
              <p:tags r:id="rId5"/>
            </p:custDataLst>
          </p:nvPr>
        </p:nvSpPr>
        <p:spPr>
          <a:xfrm>
            <a:off x="395536" y="314242"/>
            <a:ext cx="8352928" cy="74534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>
            <p:custDataLst>
              <p:tags r:id="rId6"/>
            </p:custDataLst>
          </p:nvPr>
        </p:nvSpPr>
        <p:spPr>
          <a:xfrm>
            <a:off x="575556" y="418187"/>
            <a:ext cx="799288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100" b="1">
                <a:solidFill>
                  <a:schemeClr val="bg1"/>
                </a:solidFill>
              </a:rPr>
              <a:t>ТУРИСТИЧЕСКИЕ ПРЕДПОЧТЕНИЯ БЕЛОРУСОВ</a:t>
            </a:r>
            <a:endParaRPr lang="ru-RU" sz="31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3261797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251520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2400" b="1" i="0" u="none" strike="noStrike" kern="1200" cap="none" spc="0" normalizeH="0" baseline="0" noProof="0">
                <a:ln>
                  <a:noFill/>
                </a:ln>
                <a:solidFill>
                  <a:srgbClr val="0A0A7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ИСТОРИКО-КУЛЬТУРНЫЙ ТУРИЗМ</a:t>
            </a:r>
            <a:endParaRPr kumimoji="0" lang="ru-RU" sz="2400" b="1" i="0" u="none" strike="noStrike" kern="1200" cap="none" spc="0" normalizeH="0" baseline="0" noProof="0">
              <a:ln>
                <a:noFill/>
              </a:ln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464383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349737" y="285218"/>
            <a:ext cx="844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3200" b="1">
                <a:solidFill>
                  <a:srgbClr val="0A0A7C"/>
                </a:solidFill>
              </a:rPr>
              <a:t>РЕЛИГИОЗНЫЙ ТУРИЗМ</a:t>
            </a:r>
          </a:p>
        </p:txBody>
      </p:sp>
    </p:spTree>
    <p:extLst>
      <p:ext uri="{BB962C8B-B14F-4D97-AF65-F5344CB8AC3E}">
        <p14:creationId xmlns:p14="http://schemas.microsoft.com/office/powerpoint/2010/main" val="641979417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26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395536" y="320338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>
                <a:solidFill>
                  <a:srgbClr val="0A0A7C"/>
                </a:solidFill>
              </a:rPr>
              <a:t>СОБЫТИЙНЫЙ ТУРИЗМ И КУЛЬТУРНОЕ НАСЛЕДИЕ БЕЛАРУСИ</a:t>
            </a:r>
            <a:endParaRPr lang="ru-RU" sz="2400" b="1">
              <a:solidFill>
                <a:srgbClr val="0A0A7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392073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1"/>
</p:tagLst>
</file>

<file path=ppt/tags/tag10.xml><?xml version="1.0" encoding="utf-8"?>
<p:tagLst xmlns:p="http://schemas.openxmlformats.org/presentationml/2006/main">
  <p:tag name="AS_UNIQUEID" val="10"/>
</p:tagLst>
</file>

<file path=ppt/tags/tag11.xml><?xml version="1.0" encoding="utf-8"?>
<p:tagLst xmlns:p="http://schemas.openxmlformats.org/presentationml/2006/main">
  <p:tag name="AS_UNIQUEID" val="11"/>
</p:tagLst>
</file>

<file path=ppt/tags/tag12.xml><?xml version="1.0" encoding="utf-8"?>
<p:tagLst xmlns:p="http://schemas.openxmlformats.org/presentationml/2006/main">
  <p:tag name="AS_UNIQUEID" val="12"/>
</p:tagLst>
</file>

<file path=ppt/tags/tag13.xml><?xml version="1.0" encoding="utf-8"?>
<p:tagLst xmlns:p="http://schemas.openxmlformats.org/presentationml/2006/main">
  <p:tag name="AS_UNIQUEID" val="13"/>
</p:tagLst>
</file>

<file path=ppt/tags/tag14.xml><?xml version="1.0" encoding="utf-8"?>
<p:tagLst xmlns:p="http://schemas.openxmlformats.org/presentationml/2006/main">
  <p:tag name="AS_UNIQUEID" val="14"/>
</p:tagLst>
</file>

<file path=ppt/tags/tag15.xml><?xml version="1.0" encoding="utf-8"?>
<p:tagLst xmlns:p="http://schemas.openxmlformats.org/presentationml/2006/main">
  <p:tag name="AS_UNIQUEID" val="15"/>
</p:tagLst>
</file>

<file path=ppt/tags/tag16.xml><?xml version="1.0" encoding="utf-8"?>
<p:tagLst xmlns:p="http://schemas.openxmlformats.org/presentationml/2006/main">
  <p:tag name="AS_UNIQUEID" val="16"/>
</p:tagLst>
</file>

<file path=ppt/tags/tag17.xml><?xml version="1.0" encoding="utf-8"?>
<p:tagLst xmlns:p="http://schemas.openxmlformats.org/presentationml/2006/main">
  <p:tag name="AS_UNIQUEID" val="17"/>
</p:tagLst>
</file>

<file path=ppt/tags/tag18.xml><?xml version="1.0" encoding="utf-8"?>
<p:tagLst xmlns:p="http://schemas.openxmlformats.org/presentationml/2006/main">
  <p:tag name="AS_UNIQUEID" val="18"/>
</p:tagLst>
</file>

<file path=ppt/tags/tag19.xml><?xml version="1.0" encoding="utf-8"?>
<p:tagLst xmlns:p="http://schemas.openxmlformats.org/presentationml/2006/main">
  <p:tag name="AS_UNIQUEID" val="19"/>
</p:tagLst>
</file>

<file path=ppt/tags/tag2.xml><?xml version="1.0" encoding="utf-8"?>
<p:tagLst xmlns:p="http://schemas.openxmlformats.org/presentationml/2006/main">
  <p:tag name="AS_UNIQUEID" val="2"/>
</p:tagLst>
</file>

<file path=ppt/tags/tag20.xml><?xml version="1.0" encoding="utf-8"?>
<p:tagLst xmlns:p="http://schemas.openxmlformats.org/presentationml/2006/main">
  <p:tag name="AS_UNIQUEID" val="20"/>
</p:tagLst>
</file>

<file path=ppt/tags/tag21.xml><?xml version="1.0" encoding="utf-8"?>
<p:tagLst xmlns:p="http://schemas.openxmlformats.org/presentationml/2006/main">
  <p:tag name="AS_UNIQUEID" val="21"/>
</p:tagLst>
</file>

<file path=ppt/tags/tag22.xml><?xml version="1.0" encoding="utf-8"?>
<p:tagLst xmlns:p="http://schemas.openxmlformats.org/presentationml/2006/main">
  <p:tag name="AS_UNIQUEID" val="22"/>
</p:tagLst>
</file>

<file path=ppt/tags/tag23.xml><?xml version="1.0" encoding="utf-8"?>
<p:tagLst xmlns:p="http://schemas.openxmlformats.org/presentationml/2006/main">
  <p:tag name="AS_UNIQUEID" val="23"/>
</p:tagLst>
</file>

<file path=ppt/tags/tag24.xml><?xml version="1.0" encoding="utf-8"?>
<p:tagLst xmlns:p="http://schemas.openxmlformats.org/presentationml/2006/main">
  <p:tag name="AS_UNIQUEID" val="24"/>
</p:tagLst>
</file>

<file path=ppt/tags/tag25.xml><?xml version="1.0" encoding="utf-8"?>
<p:tagLst xmlns:p="http://schemas.openxmlformats.org/presentationml/2006/main">
  <p:tag name="AS_UNIQUEID" val="25"/>
</p:tagLst>
</file>

<file path=ppt/tags/tag26.xml><?xml version="1.0" encoding="utf-8"?>
<p:tagLst xmlns:p="http://schemas.openxmlformats.org/presentationml/2006/main">
  <p:tag name="AS_UNIQUEID" val="26"/>
</p:tagLst>
</file>

<file path=ppt/tags/tag27.xml><?xml version="1.0" encoding="utf-8"?>
<p:tagLst xmlns:p="http://schemas.openxmlformats.org/presentationml/2006/main">
  <p:tag name="AS_UNIQUEID" val="27"/>
</p:tagLst>
</file>

<file path=ppt/tags/tag28.xml><?xml version="1.0" encoding="utf-8"?>
<p:tagLst xmlns:p="http://schemas.openxmlformats.org/presentationml/2006/main">
  <p:tag name="AS_UNIQUEID" val="28"/>
</p:tagLst>
</file>

<file path=ppt/tags/tag29.xml><?xml version="1.0" encoding="utf-8"?>
<p:tagLst xmlns:p="http://schemas.openxmlformats.org/presentationml/2006/main">
  <p:tag name="AS_UNIQUEID" val="29"/>
</p:tagLst>
</file>

<file path=ppt/tags/tag3.xml><?xml version="1.0" encoding="utf-8"?>
<p:tagLst xmlns:p="http://schemas.openxmlformats.org/presentationml/2006/main">
  <p:tag name="AS_UNIQUEID" val="3"/>
</p:tagLst>
</file>

<file path=ppt/tags/tag30.xml><?xml version="1.0" encoding="utf-8"?>
<p:tagLst xmlns:p="http://schemas.openxmlformats.org/presentationml/2006/main">
  <p:tag name="AS_UNIQUEID" val="30"/>
</p:tagLst>
</file>

<file path=ppt/tags/tag31.xml><?xml version="1.0" encoding="utf-8"?>
<p:tagLst xmlns:p="http://schemas.openxmlformats.org/presentationml/2006/main">
  <p:tag name="AS_UNIQUEID" val="31"/>
</p:tagLst>
</file>

<file path=ppt/tags/tag32.xml><?xml version="1.0" encoding="utf-8"?>
<p:tagLst xmlns:p="http://schemas.openxmlformats.org/presentationml/2006/main">
  <p:tag name="AS_UNIQUEID" val="32"/>
</p:tagLst>
</file>

<file path=ppt/tags/tag33.xml><?xml version="1.0" encoding="utf-8"?>
<p:tagLst xmlns:p="http://schemas.openxmlformats.org/presentationml/2006/main">
  <p:tag name="AS_UNIQUEID" val="33"/>
</p:tagLst>
</file>

<file path=ppt/tags/tag34.xml><?xml version="1.0" encoding="utf-8"?>
<p:tagLst xmlns:p="http://schemas.openxmlformats.org/presentationml/2006/main">
  <p:tag name="AS_UNIQUEID" val="34"/>
</p:tagLst>
</file>

<file path=ppt/tags/tag35.xml><?xml version="1.0" encoding="utf-8"?>
<p:tagLst xmlns:p="http://schemas.openxmlformats.org/presentationml/2006/main">
  <p:tag name="AS_UNIQUEID" val="35"/>
</p:tagLst>
</file>

<file path=ppt/tags/tag36.xml><?xml version="1.0" encoding="utf-8"?>
<p:tagLst xmlns:p="http://schemas.openxmlformats.org/presentationml/2006/main">
  <p:tag name="AS_UNIQUEID" val="36"/>
</p:tagLst>
</file>

<file path=ppt/tags/tag37.xml><?xml version="1.0" encoding="utf-8"?>
<p:tagLst xmlns:p="http://schemas.openxmlformats.org/presentationml/2006/main">
  <p:tag name="AS_UNIQUEID" val="37"/>
</p:tagLst>
</file>

<file path=ppt/tags/tag38.xml><?xml version="1.0" encoding="utf-8"?>
<p:tagLst xmlns:p="http://schemas.openxmlformats.org/presentationml/2006/main">
  <p:tag name="AS_UNIQUEID" val="38"/>
</p:tagLst>
</file>

<file path=ppt/tags/tag39.xml><?xml version="1.0" encoding="utf-8"?>
<p:tagLst xmlns:p="http://schemas.openxmlformats.org/presentationml/2006/main">
  <p:tag name="AS_UNIQUEID" val="39"/>
</p:tagLst>
</file>

<file path=ppt/tags/tag4.xml><?xml version="1.0" encoding="utf-8"?>
<p:tagLst xmlns:p="http://schemas.openxmlformats.org/presentationml/2006/main">
  <p:tag name="AS_UNIQUEID" val="4"/>
</p:tagLst>
</file>

<file path=ppt/tags/tag40.xml><?xml version="1.0" encoding="utf-8"?>
<p:tagLst xmlns:p="http://schemas.openxmlformats.org/presentationml/2006/main">
  <p:tag name="AS_UNIQUEID" val="40"/>
</p:tagLst>
</file>

<file path=ppt/tags/tag41.xml><?xml version="1.0" encoding="utf-8"?>
<p:tagLst xmlns:p="http://schemas.openxmlformats.org/presentationml/2006/main">
  <p:tag name="AS_UNIQUEID" val="41"/>
</p:tagLst>
</file>

<file path=ppt/tags/tag42.xml><?xml version="1.0" encoding="utf-8"?>
<p:tagLst xmlns:p="http://schemas.openxmlformats.org/presentationml/2006/main">
  <p:tag name="AS_UNIQUEID" val="42"/>
</p:tagLst>
</file>

<file path=ppt/tags/tag43.xml><?xml version="1.0" encoding="utf-8"?>
<p:tagLst xmlns:p="http://schemas.openxmlformats.org/presentationml/2006/main">
  <p:tag name="AS_UNIQUEID" val="43"/>
</p:tagLst>
</file>

<file path=ppt/tags/tag44.xml><?xml version="1.0" encoding="utf-8"?>
<p:tagLst xmlns:p="http://schemas.openxmlformats.org/presentationml/2006/main">
  <p:tag name="AS_UNIQUEID" val="44"/>
</p:tagLst>
</file>

<file path=ppt/tags/tag45.xml><?xml version="1.0" encoding="utf-8"?>
<p:tagLst xmlns:p="http://schemas.openxmlformats.org/presentationml/2006/main">
  <p:tag name="AS_UNIQUEID" val="45"/>
</p:tagLst>
</file>

<file path=ppt/tags/tag46.xml><?xml version="1.0" encoding="utf-8"?>
<p:tagLst xmlns:p="http://schemas.openxmlformats.org/presentationml/2006/main">
  <p:tag name="AS_UNIQUEID" val="46"/>
</p:tagLst>
</file>

<file path=ppt/tags/tag47.xml><?xml version="1.0" encoding="utf-8"?>
<p:tagLst xmlns:p="http://schemas.openxmlformats.org/presentationml/2006/main">
  <p:tag name="AS_UNIQUEID" val="47"/>
</p:tagLst>
</file>

<file path=ppt/tags/tag48.xml><?xml version="1.0" encoding="utf-8"?>
<p:tagLst xmlns:p="http://schemas.openxmlformats.org/presentationml/2006/main">
  <p:tag name="AS_UNIQUEID" val="48"/>
</p:tagLst>
</file>

<file path=ppt/tags/tag49.xml><?xml version="1.0" encoding="utf-8"?>
<p:tagLst xmlns:p="http://schemas.openxmlformats.org/presentationml/2006/main">
  <p:tag name="AS_UNIQUEID" val="49"/>
</p:tagLst>
</file>

<file path=ppt/tags/tag5.xml><?xml version="1.0" encoding="utf-8"?>
<p:tagLst xmlns:p="http://schemas.openxmlformats.org/presentationml/2006/main">
  <p:tag name="AS_UNIQUEID" val="5"/>
</p:tagLst>
</file>

<file path=ppt/tags/tag50.xml><?xml version="1.0" encoding="utf-8"?>
<p:tagLst xmlns:p="http://schemas.openxmlformats.org/presentationml/2006/main">
  <p:tag name="AS_UNIQUEID" val="50"/>
</p:tagLst>
</file>

<file path=ppt/tags/tag51.xml><?xml version="1.0" encoding="utf-8"?>
<p:tagLst xmlns:p="http://schemas.openxmlformats.org/presentationml/2006/main">
  <p:tag name="AS_UNIQUEID" val="51"/>
</p:tagLst>
</file>

<file path=ppt/tags/tag52.xml><?xml version="1.0" encoding="utf-8"?>
<p:tagLst xmlns:p="http://schemas.openxmlformats.org/presentationml/2006/main">
  <p:tag name="AS_UNIQUEID" val="52"/>
</p:tagLst>
</file>

<file path=ppt/tags/tag53.xml><?xml version="1.0" encoding="utf-8"?>
<p:tagLst xmlns:p="http://schemas.openxmlformats.org/presentationml/2006/main">
  <p:tag name="AS_UNIQUEID" val="53"/>
</p:tagLst>
</file>

<file path=ppt/tags/tag54.xml><?xml version="1.0" encoding="utf-8"?>
<p:tagLst xmlns:p="http://schemas.openxmlformats.org/presentationml/2006/main">
  <p:tag name="AS_UNIQUEID" val="54"/>
</p:tagLst>
</file>

<file path=ppt/tags/tag55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ags/tag6.xml><?xml version="1.0" encoding="utf-8"?>
<p:tagLst xmlns:p="http://schemas.openxmlformats.org/presentationml/2006/main">
  <p:tag name="AS_UNIQUEID" val="6"/>
</p:tagLst>
</file>

<file path=ppt/tags/tag7.xml><?xml version="1.0" encoding="utf-8"?>
<p:tagLst xmlns:p="http://schemas.openxmlformats.org/presentationml/2006/main">
  <p:tag name="AS_UNIQUEID" val="7"/>
</p:tagLst>
</file>

<file path=ppt/tags/tag8.xml><?xml version="1.0" encoding="utf-8"?>
<p:tagLst xmlns:p="http://schemas.openxmlformats.org/presentationml/2006/main">
  <p:tag name="AS_UNIQUEID" val="8"/>
</p:tagLst>
</file>

<file path=ppt/tags/tag9.xml><?xml version="1.0" encoding="utf-8"?>
<p:tagLst xmlns:p="http://schemas.openxmlformats.org/presentationml/2006/main">
  <p:tag name="AS_UNIQUEID" val="9"/>
</p:tagLst>
</file>

<file path=ppt/theme/theme1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On-screen Show (16:9)</PresentationFormat>
  <Paragraphs>23</Paragraphs>
  <Slides>15</Slides>
  <Notes>0</Notes>
  <TotalTime>11141</TotalTime>
  <HiddenSlides>0</HiddenSlides>
  <MMClips>1</MMClips>
  <ScaleCrop>0</ScaleCrop>
  <HeadingPairs>
    <vt:vector baseType="variant" size="6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baseType="lpstr" size="18">
      <vt:lpstr>Arial</vt:lpstr>
      <vt:lpstr>Calibri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Презентация PowerPoint</dc:title>
  <dc:creator>Александр</dc:creator>
  <cp:lastModifiedBy>Зуевская Валентина</cp:lastModifiedBy>
  <cp:revision>388</cp:revision>
  <dcterms:created xsi:type="dcterms:W3CDTF">2024-07-24T10:48:12Z</dcterms:created>
  <dcterms:modified xsi:type="dcterms:W3CDTF">2026-05-14T12:08:26Z</dcterms:modified>
</cp:coreProperties>
</file>